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62868-73A2-41F8-FEBA-02466CC0F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620ADE-E13B-3D0C-C07F-BA384FD81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1AEFA2-C235-665F-68A2-D028EDDA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9AE256-5F58-8049-82C9-6881FF266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F00C8B-7210-5860-EBDB-814A73FFE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577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87075-1606-AB03-0D83-8CF4CA4E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E855D3-16B0-01C0-8375-FCAF6FFC4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7D2F43-427C-BE90-006A-ECEE86410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714C5-4507-105C-E85F-E2CA7766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14E9E9-3B89-FC89-EE9B-D1C91548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907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EC70F9-72BE-2999-4605-5DCE8032A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4B1B03-73C9-8FE2-1A74-A3F4C8EE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5CCDB7-6D43-294F-8164-91BA3810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B6BA22-3720-4C3D-C7EC-6E9132C87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4451E-9C51-932A-5747-BE6DC878A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481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C6A10-366A-5120-6C29-757BB872B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FA17EC-D86D-6F61-BEAD-FABD0968B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CE27F7-ED90-1006-9852-C9CE81D7B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958555-0CD9-905F-E169-A2406BE5C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7BDBE2-94BD-E4B7-3B21-C2B0441C2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02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C994C-4FF7-7028-FF78-2DD7A4B9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2473FC-EC1E-1F71-7750-4938173B6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0ED8BC-BC78-DEB8-1B1E-E191E283E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91906A-DAB1-7657-F346-D0A57275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3377C0-0DE8-D62D-F10C-EB5A7139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678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89809-9015-40D1-9F57-06C7ADED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92DD34-1372-80CF-8F76-E7EE2EB1A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13AF95F-31F3-82FD-5F2A-8129F5473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41AD5B-EF80-559B-FAF4-D2A181CAA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737478-7CF4-97B2-2E7C-5A720CA82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3F1740-4956-C959-69CF-1A045B274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809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66900-2433-6446-972D-6A01E2E7B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FD180-EF9D-0283-720E-E668E1E6B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DE64E9-5A0F-B3D2-1F54-FB5035D59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8AC9A1-AEED-66FF-D684-04054BA9B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57798CE-9B6A-EC3F-50C7-777669E19F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10B4FC2-5C00-E7D8-14AA-8190BA89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16C1BE-8010-1743-1E05-8BB9F724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E90173-7C79-B7B4-A047-F30A378F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33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A58348-93F5-E5DF-F427-C0D980DD3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302973-7B58-9EA0-8E00-5AB3AFFF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DA77A0-D79D-D824-C24E-EC0D5ED3E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586AB6D-7640-61EF-1924-B4959BA2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05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6F9F80-EF7F-BFD5-7360-9A803F0FC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E6044C-167D-0886-E971-524C8F5B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0E6403-29C7-083E-826D-24B7E73D3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218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BE6A6-7033-B760-5CF6-73DCF3242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81C6EC-3E76-270B-C39F-54E55A6C8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0A7450-2DC6-AC71-DEFF-BF3F01150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6074DB-EE1D-343C-D21E-D997C067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EAD497-5C1A-E838-4A85-21FB69785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7917E3-822C-5595-4F94-1A137856A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20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229AC-B111-6431-DB72-27247BDB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56D7F4-0144-8AAC-CBDB-B90921E34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5117D0-D63E-E515-6BCA-7CBBBE5B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F8FB0C-2B46-FBBA-D3C3-FFD3DF71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F9F158-6956-E00D-E67E-391077B9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2FCC38-64CC-0FB6-CBB7-1642C7508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5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8F7A19-D7A2-AF12-A443-2FF00C40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5D442A-35B3-291B-78FF-ED1FFAA73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267380-1190-2EF5-768A-8F8FEA094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7A28A-BD34-49B6-8EBF-76B9B607DB71}" type="datetimeFigureOut">
              <a:rPr lang="es-MX" smtClean="0"/>
              <a:pPr/>
              <a:t>15/11/2022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9B7C34-56A7-45EE-1543-0D40A67F74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F35197-CD00-E49A-C0A0-44DC970D3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B28-5C01-46D5-A44F-F5330A59D0D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03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649102DC-79B7-3615-6B8A-6DF6CF299AFB}"/>
              </a:ext>
            </a:extLst>
          </p:cNvPr>
          <p:cNvCxnSpPr>
            <a:cxnSpLocks/>
          </p:cNvCxnSpPr>
          <p:nvPr/>
        </p:nvCxnSpPr>
        <p:spPr>
          <a:xfrm>
            <a:off x="10027289" y="3575060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0ADE3FE9-9759-05CD-4B44-F7118EEAA8A0}"/>
              </a:ext>
            </a:extLst>
          </p:cNvPr>
          <p:cNvCxnSpPr>
            <a:cxnSpLocks/>
          </p:cNvCxnSpPr>
          <p:nvPr/>
        </p:nvCxnSpPr>
        <p:spPr>
          <a:xfrm>
            <a:off x="6093690" y="2784492"/>
            <a:ext cx="2310" cy="2069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29DBE6CC-CD4D-F0F9-A43E-35E291182B82}"/>
              </a:ext>
            </a:extLst>
          </p:cNvPr>
          <p:cNvCxnSpPr/>
          <p:nvPr/>
        </p:nvCxnSpPr>
        <p:spPr>
          <a:xfrm>
            <a:off x="6096000" y="1831446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6556C074-42D7-14BC-58B2-E0C7CA6D98E9}"/>
              </a:ext>
            </a:extLst>
          </p:cNvPr>
          <p:cNvCxnSpPr>
            <a:cxnSpLocks/>
          </p:cNvCxnSpPr>
          <p:nvPr/>
        </p:nvCxnSpPr>
        <p:spPr>
          <a:xfrm>
            <a:off x="10015248" y="4535060"/>
            <a:ext cx="2310" cy="2069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6137603-B896-4A2D-14BB-660F03962B82}"/>
              </a:ext>
            </a:extLst>
          </p:cNvPr>
          <p:cNvCxnSpPr>
            <a:cxnSpLocks/>
          </p:cNvCxnSpPr>
          <p:nvPr/>
        </p:nvCxnSpPr>
        <p:spPr>
          <a:xfrm>
            <a:off x="4667695" y="4307049"/>
            <a:ext cx="0" cy="1572172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A71A3D49-DDD0-EE11-AC53-0C66B18FCECD}"/>
              </a:ext>
            </a:extLst>
          </p:cNvPr>
          <p:cNvCxnSpPr>
            <a:cxnSpLocks/>
          </p:cNvCxnSpPr>
          <p:nvPr/>
        </p:nvCxnSpPr>
        <p:spPr>
          <a:xfrm>
            <a:off x="7173349" y="4307048"/>
            <a:ext cx="0" cy="1572172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F5145C4-B4BE-AB36-9648-7BE4A7E3BE52}"/>
              </a:ext>
            </a:extLst>
          </p:cNvPr>
          <p:cNvCxnSpPr>
            <a:cxnSpLocks/>
          </p:cNvCxnSpPr>
          <p:nvPr/>
        </p:nvCxnSpPr>
        <p:spPr>
          <a:xfrm>
            <a:off x="4667695" y="3575060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2886A7C6-39FF-E811-E3F2-41136FB1F8F8}"/>
              </a:ext>
            </a:extLst>
          </p:cNvPr>
          <p:cNvCxnSpPr>
            <a:cxnSpLocks/>
          </p:cNvCxnSpPr>
          <p:nvPr/>
        </p:nvCxnSpPr>
        <p:spPr>
          <a:xfrm>
            <a:off x="3337448" y="5434333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6A3302AE-C626-FAAD-8FDC-42639BF0DD1F}"/>
              </a:ext>
            </a:extLst>
          </p:cNvPr>
          <p:cNvCxnSpPr>
            <a:cxnSpLocks/>
          </p:cNvCxnSpPr>
          <p:nvPr/>
        </p:nvCxnSpPr>
        <p:spPr>
          <a:xfrm>
            <a:off x="2047819" y="5434332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1B55B61-6241-FF93-FCF8-A2F1051B030F}"/>
              </a:ext>
            </a:extLst>
          </p:cNvPr>
          <p:cNvCxnSpPr>
            <a:cxnSpLocks/>
          </p:cNvCxnSpPr>
          <p:nvPr/>
        </p:nvCxnSpPr>
        <p:spPr>
          <a:xfrm>
            <a:off x="772200" y="5434332"/>
            <a:ext cx="0" cy="4563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A005C0C5-96D6-72E0-A270-EE85E7B03F38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2047819" y="4459451"/>
            <a:ext cx="0" cy="495241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9D4D5F9-BAA5-E7DE-1621-CE099BB58C88}"/>
              </a:ext>
            </a:extLst>
          </p:cNvPr>
          <p:cNvCxnSpPr>
            <a:cxnSpLocks/>
          </p:cNvCxnSpPr>
          <p:nvPr/>
        </p:nvCxnSpPr>
        <p:spPr>
          <a:xfrm>
            <a:off x="772200" y="4735100"/>
            <a:ext cx="25716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03412636-680F-F6EB-5D8D-868880CC716C}"/>
              </a:ext>
            </a:extLst>
          </p:cNvPr>
          <p:cNvSpPr/>
          <p:nvPr/>
        </p:nvSpPr>
        <p:spPr>
          <a:xfrm>
            <a:off x="5259000" y="1555798"/>
            <a:ext cx="1674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Anemia hemolítica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8D587B6-EB7C-B5E2-C9ED-1677EE24C923}"/>
              </a:ext>
            </a:extLst>
          </p:cNvPr>
          <p:cNvSpPr/>
          <p:nvPr/>
        </p:nvSpPr>
        <p:spPr>
          <a:xfrm>
            <a:off x="5259000" y="2284667"/>
            <a:ext cx="1674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de Coombs directo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712B920-9880-5699-68AC-8BE4DD8B5E4E}"/>
              </a:ext>
            </a:extLst>
          </p:cNvPr>
          <p:cNvSpPr/>
          <p:nvPr/>
        </p:nvSpPr>
        <p:spPr>
          <a:xfrm>
            <a:off x="3989095" y="3153351"/>
            <a:ext cx="13572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Negativo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AA6EDC5-A58D-8580-4530-A6474D8FD55F}"/>
              </a:ext>
            </a:extLst>
          </p:cNvPr>
          <p:cNvSpPr/>
          <p:nvPr/>
        </p:nvSpPr>
        <p:spPr>
          <a:xfrm>
            <a:off x="9326918" y="3153351"/>
            <a:ext cx="13572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Positivo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CFCB425-B2D6-1650-B313-5CDF83B363C7}"/>
              </a:ext>
            </a:extLst>
          </p:cNvPr>
          <p:cNvSpPr/>
          <p:nvPr/>
        </p:nvSpPr>
        <p:spPr>
          <a:xfrm>
            <a:off x="9350829" y="4031401"/>
            <a:ext cx="1355266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Anemia hemolítica autoinmune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47CF659-1481-512E-258F-4080EF25C6CE}"/>
              </a:ext>
            </a:extLst>
          </p:cNvPr>
          <p:cNvSpPr/>
          <p:nvPr/>
        </p:nvSpPr>
        <p:spPr>
          <a:xfrm>
            <a:off x="8447312" y="4995023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Anticuerpos calientes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D743F2D-798E-4ED3-DB94-0163EF9B82A0}"/>
              </a:ext>
            </a:extLst>
          </p:cNvPr>
          <p:cNvSpPr/>
          <p:nvPr/>
        </p:nvSpPr>
        <p:spPr>
          <a:xfrm>
            <a:off x="10398694" y="499502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Anticuerpos fríos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AC01263-7766-C472-3ED9-E4007C4768AB}"/>
              </a:ext>
            </a:extLst>
          </p:cNvPr>
          <p:cNvSpPr/>
          <p:nvPr/>
        </p:nvSpPr>
        <p:spPr>
          <a:xfrm>
            <a:off x="8447312" y="5879223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Idiopática Autoinmunidad Tumores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D078AC9-3F49-D983-39D0-F37581BC7663}"/>
              </a:ext>
            </a:extLst>
          </p:cNvPr>
          <p:cNvSpPr/>
          <p:nvPr/>
        </p:nvSpPr>
        <p:spPr>
          <a:xfrm>
            <a:off x="10398694" y="587922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E-Barr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Mycoplasma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A675F6-7434-482D-4903-53D9C30CAEA8}"/>
              </a:ext>
            </a:extLst>
          </p:cNvPr>
          <p:cNvSpPr/>
          <p:nvPr/>
        </p:nvSpPr>
        <p:spPr>
          <a:xfrm>
            <a:off x="1370186" y="4031401"/>
            <a:ext cx="1355266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Frotis sangre periférica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3EFA41E4-FC19-364A-ABCB-3093D4318FDE}"/>
              </a:ext>
            </a:extLst>
          </p:cNvPr>
          <p:cNvSpPr/>
          <p:nvPr/>
        </p:nvSpPr>
        <p:spPr>
          <a:xfrm>
            <a:off x="3990062" y="4031401"/>
            <a:ext cx="1355266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Electroforesis de hemoglobinas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486AFE7-7531-2E3A-4970-D56AA59CF9D4}"/>
              </a:ext>
            </a:extLst>
          </p:cNvPr>
          <p:cNvSpPr/>
          <p:nvPr/>
        </p:nvSpPr>
        <p:spPr>
          <a:xfrm>
            <a:off x="6495716" y="4031401"/>
            <a:ext cx="1355266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 enzimática del hematíe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B0A5F798-A0FB-A1C4-5BE4-E644E952679A}"/>
              </a:ext>
            </a:extLst>
          </p:cNvPr>
          <p:cNvSpPr/>
          <p:nvPr/>
        </p:nvSpPr>
        <p:spPr>
          <a:xfrm>
            <a:off x="232200" y="495469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Esferocitos 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Eliptocitos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Drepanocitos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A2F06BE-7406-E590-B038-4CD2C4FF3C43}"/>
              </a:ext>
            </a:extLst>
          </p:cNvPr>
          <p:cNvSpPr/>
          <p:nvPr/>
        </p:nvSpPr>
        <p:spPr>
          <a:xfrm>
            <a:off x="1507819" y="495469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Esquistocitos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D04C7B2-632D-30E0-D841-A3BBC3D2A35D}"/>
              </a:ext>
            </a:extLst>
          </p:cNvPr>
          <p:cNvSpPr/>
          <p:nvPr/>
        </p:nvSpPr>
        <p:spPr>
          <a:xfrm>
            <a:off x="2797448" y="4954691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Parásito intracelular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A55496EC-1C7A-C3DF-446E-E6D7F138E7C0}"/>
              </a:ext>
            </a:extLst>
          </p:cNvPr>
          <p:cNvSpPr/>
          <p:nvPr/>
        </p:nvSpPr>
        <p:spPr>
          <a:xfrm>
            <a:off x="232200" y="588081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Esferocitosis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Eliptocitosis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Drepanocitosis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A147D3C3-83A6-1AFB-805C-D5C12579D4A5}"/>
              </a:ext>
            </a:extLst>
          </p:cNvPr>
          <p:cNvSpPr/>
          <p:nvPr/>
        </p:nvSpPr>
        <p:spPr>
          <a:xfrm>
            <a:off x="1507819" y="5880812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Micro-angiopatía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59F52AC-A958-6057-D829-3080228381E4}"/>
              </a:ext>
            </a:extLst>
          </p:cNvPr>
          <p:cNvSpPr/>
          <p:nvPr/>
        </p:nvSpPr>
        <p:spPr>
          <a:xfrm>
            <a:off x="2797448" y="5880811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Malaria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36788BAD-67AB-10AF-CE1D-D7C479954083}"/>
              </a:ext>
            </a:extLst>
          </p:cNvPr>
          <p:cNvSpPr/>
          <p:nvPr/>
        </p:nvSpPr>
        <p:spPr>
          <a:xfrm>
            <a:off x="4127694" y="5879221"/>
            <a:ext cx="1201951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Talasemia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Hemoglobinopatías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2780A82D-F881-C922-2FC3-F3D539C8286B}"/>
              </a:ext>
            </a:extLst>
          </p:cNvPr>
          <p:cNvSpPr/>
          <p:nvPr/>
        </p:nvSpPr>
        <p:spPr>
          <a:xfrm>
            <a:off x="6633349" y="5879220"/>
            <a:ext cx="1080000" cy="5512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Déficit de G6PDH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Déficit de PK</a:t>
            </a:r>
            <a:endParaRPr lang="es-MX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BC5D8016-0388-77D4-91D3-EC14B45C7664}"/>
              </a:ext>
            </a:extLst>
          </p:cNvPr>
          <p:cNvCxnSpPr>
            <a:cxnSpLocks/>
          </p:cNvCxnSpPr>
          <p:nvPr/>
        </p:nvCxnSpPr>
        <p:spPr>
          <a:xfrm>
            <a:off x="7173349" y="3811813"/>
            <a:ext cx="0" cy="219588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6BDD1DB5-3D1C-411E-A471-608F0CA3E630}"/>
              </a:ext>
            </a:extLst>
          </p:cNvPr>
          <p:cNvCxnSpPr>
            <a:cxnSpLocks/>
          </p:cNvCxnSpPr>
          <p:nvPr/>
        </p:nvCxnSpPr>
        <p:spPr>
          <a:xfrm>
            <a:off x="2047819" y="3811801"/>
            <a:ext cx="0" cy="21960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66E5C705-CD51-AC1D-645A-FA35A5C44068}"/>
              </a:ext>
            </a:extLst>
          </p:cNvPr>
          <p:cNvCxnSpPr>
            <a:cxnSpLocks/>
          </p:cNvCxnSpPr>
          <p:nvPr/>
        </p:nvCxnSpPr>
        <p:spPr>
          <a:xfrm>
            <a:off x="2047819" y="3810234"/>
            <a:ext cx="5125530" cy="15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4F03A923-2CF1-20BE-AD1F-0872794FC7C7}"/>
              </a:ext>
            </a:extLst>
          </p:cNvPr>
          <p:cNvCxnSpPr>
            <a:cxnSpLocks/>
          </p:cNvCxnSpPr>
          <p:nvPr/>
        </p:nvCxnSpPr>
        <p:spPr>
          <a:xfrm>
            <a:off x="4654342" y="2993061"/>
            <a:ext cx="536090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5C86153-5FF3-C078-7FB8-FABB04D01C55}"/>
              </a:ext>
            </a:extLst>
          </p:cNvPr>
          <p:cNvCxnSpPr>
            <a:cxnSpLocks/>
          </p:cNvCxnSpPr>
          <p:nvPr/>
        </p:nvCxnSpPr>
        <p:spPr>
          <a:xfrm>
            <a:off x="10005518" y="2982175"/>
            <a:ext cx="0" cy="16029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7512A1B-CA48-EB31-0C3E-4C9E3FD24879}"/>
              </a:ext>
            </a:extLst>
          </p:cNvPr>
          <p:cNvCxnSpPr>
            <a:cxnSpLocks/>
          </p:cNvCxnSpPr>
          <p:nvPr/>
        </p:nvCxnSpPr>
        <p:spPr>
          <a:xfrm>
            <a:off x="4667695" y="2993061"/>
            <a:ext cx="0" cy="16029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FFB02955-0E9A-9D9E-333E-C25DD1EB2B6A}"/>
              </a:ext>
            </a:extLst>
          </p:cNvPr>
          <p:cNvCxnSpPr>
            <a:cxnSpLocks/>
            <a:stCxn id="14" idx="2"/>
            <a:endCxn id="16" idx="0"/>
          </p:cNvCxnSpPr>
          <p:nvPr/>
        </p:nvCxnSpPr>
        <p:spPr>
          <a:xfrm>
            <a:off x="8987312" y="5546320"/>
            <a:ext cx="0" cy="332903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2EB3EAC6-DA28-46FF-4C8E-4E20FC007E02}"/>
              </a:ext>
            </a:extLst>
          </p:cNvPr>
          <p:cNvCxnSpPr>
            <a:cxnSpLocks/>
          </p:cNvCxnSpPr>
          <p:nvPr/>
        </p:nvCxnSpPr>
        <p:spPr>
          <a:xfrm>
            <a:off x="10946741" y="5546319"/>
            <a:ext cx="0" cy="332903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A845CAF3-39AC-5739-C723-53BAC4728A94}"/>
              </a:ext>
            </a:extLst>
          </p:cNvPr>
          <p:cNvCxnSpPr>
            <a:cxnSpLocks/>
          </p:cNvCxnSpPr>
          <p:nvPr/>
        </p:nvCxnSpPr>
        <p:spPr>
          <a:xfrm>
            <a:off x="8983024" y="4738321"/>
            <a:ext cx="0" cy="25200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E116F04C-5FCA-8265-1DE7-BCAC7002FCAE}"/>
              </a:ext>
            </a:extLst>
          </p:cNvPr>
          <p:cNvCxnSpPr>
            <a:cxnSpLocks/>
          </p:cNvCxnSpPr>
          <p:nvPr/>
        </p:nvCxnSpPr>
        <p:spPr>
          <a:xfrm>
            <a:off x="10942453" y="4738320"/>
            <a:ext cx="0" cy="25200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954CF697-02CC-43B5-CAF6-783790D37787}"/>
              </a:ext>
            </a:extLst>
          </p:cNvPr>
          <p:cNvCxnSpPr>
            <a:cxnSpLocks/>
          </p:cNvCxnSpPr>
          <p:nvPr/>
        </p:nvCxnSpPr>
        <p:spPr>
          <a:xfrm>
            <a:off x="8983024" y="4745316"/>
            <a:ext cx="19556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0D0E6EB5-E4E5-C716-EADE-B566915B48B9}"/>
              </a:ext>
            </a:extLst>
          </p:cNvPr>
          <p:cNvCxnSpPr>
            <a:cxnSpLocks/>
          </p:cNvCxnSpPr>
          <p:nvPr/>
        </p:nvCxnSpPr>
        <p:spPr>
          <a:xfrm>
            <a:off x="772200" y="4735100"/>
            <a:ext cx="0" cy="21960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DA380637-2907-601D-4B42-2636664D1FF3}"/>
              </a:ext>
            </a:extLst>
          </p:cNvPr>
          <p:cNvCxnSpPr>
            <a:cxnSpLocks/>
          </p:cNvCxnSpPr>
          <p:nvPr/>
        </p:nvCxnSpPr>
        <p:spPr>
          <a:xfrm>
            <a:off x="3337448" y="4733506"/>
            <a:ext cx="0" cy="219600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Cristina Arias</dc:creator>
  <cp:lastModifiedBy>X018136</cp:lastModifiedBy>
  <cp:revision>4</cp:revision>
  <dcterms:created xsi:type="dcterms:W3CDTF">2022-07-18T00:53:50Z</dcterms:created>
  <dcterms:modified xsi:type="dcterms:W3CDTF">2022-11-15T08:01:04Z</dcterms:modified>
</cp:coreProperties>
</file>