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2192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a lizarbe" initials="ml" lastIdx="1" clrIdx="0">
    <p:extLst>
      <p:ext uri="{19B8F6BF-5375-455C-9EA6-DF929625EA0E}">
        <p15:presenceInfo xmlns:p15="http://schemas.microsoft.com/office/powerpoint/2012/main" userId="f2355f279033af1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100" d="100"/>
          <a:sy n="100" d="100"/>
        </p:scale>
        <p:origin x="2634" y="120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a lizarbe" userId="f2355f279033af10" providerId="LiveId" clId="{B0182094-4E47-491A-9326-A53C0DBB6ECD}"/>
    <pc:docChg chg="undo custSel addSld modSld">
      <pc:chgData name="marta lizarbe" userId="f2355f279033af10" providerId="LiveId" clId="{B0182094-4E47-491A-9326-A53C0DBB6ECD}" dt="2022-06-03T09:13:15.651" v="4009" actId="20577"/>
      <pc:docMkLst>
        <pc:docMk/>
      </pc:docMkLst>
      <pc:sldChg chg="addSp delSp modSp new mod addCm delCm">
        <pc:chgData name="marta lizarbe" userId="f2355f279033af10" providerId="LiveId" clId="{B0182094-4E47-491A-9326-A53C0DBB6ECD}" dt="2022-06-03T09:13:15.651" v="4009" actId="20577"/>
        <pc:sldMkLst>
          <pc:docMk/>
          <pc:sldMk cId="806398201" sldId="256"/>
        </pc:sldMkLst>
        <pc:spChg chg="mod">
          <ac:chgData name="marta lizarbe" userId="f2355f279033af10" providerId="LiveId" clId="{B0182094-4E47-491A-9326-A53C0DBB6ECD}" dt="2022-06-03T04:16:29.341" v="3062" actId="242"/>
          <ac:spMkLst>
            <pc:docMk/>
            <pc:sldMk cId="806398201" sldId="256"/>
            <ac:spMk id="2" creationId="{C1766D55-21F6-274C-C29C-F1E3E2E18859}"/>
          </ac:spMkLst>
        </pc:spChg>
        <pc:spChg chg="del">
          <ac:chgData name="marta lizarbe" userId="f2355f279033af10" providerId="LiveId" clId="{B0182094-4E47-491A-9326-A53C0DBB6ECD}" dt="2022-06-01T07:05:30.253" v="357" actId="478"/>
          <ac:spMkLst>
            <pc:docMk/>
            <pc:sldMk cId="806398201" sldId="256"/>
            <ac:spMk id="3" creationId="{D3FA5341-EAE3-4630-6020-82F4D7532324}"/>
          </ac:spMkLst>
        </pc:spChg>
        <pc:spChg chg="add mod">
          <ac:chgData name="marta lizarbe" userId="f2355f279033af10" providerId="LiveId" clId="{B0182094-4E47-491A-9326-A53C0DBB6ECD}" dt="2022-06-03T04:16:26.444" v="3061" actId="242"/>
          <ac:spMkLst>
            <pc:docMk/>
            <pc:sldMk cId="806398201" sldId="256"/>
            <ac:spMk id="4" creationId="{87EA7ADA-B974-12CC-CAC7-255E97A7AF99}"/>
          </ac:spMkLst>
        </pc:spChg>
        <pc:spChg chg="add mod">
          <ac:chgData name="marta lizarbe" userId="f2355f279033af10" providerId="LiveId" clId="{B0182094-4E47-491A-9326-A53C0DBB6ECD}" dt="2022-06-03T04:16:22.251" v="3060" actId="242"/>
          <ac:spMkLst>
            <pc:docMk/>
            <pc:sldMk cId="806398201" sldId="256"/>
            <ac:spMk id="5" creationId="{65CF65F2-DBD2-4B0E-B43A-2424FD83A8A1}"/>
          </ac:spMkLst>
        </pc:spChg>
        <pc:spChg chg="add mod">
          <ac:chgData name="marta lizarbe" userId="f2355f279033af10" providerId="LiveId" clId="{B0182094-4E47-491A-9326-A53C0DBB6ECD}" dt="2022-06-03T04:16:18.901" v="3059" actId="242"/>
          <ac:spMkLst>
            <pc:docMk/>
            <pc:sldMk cId="806398201" sldId="256"/>
            <ac:spMk id="6" creationId="{78F6993A-12A8-922F-8CA4-8B674055D9B3}"/>
          </ac:spMkLst>
        </pc:spChg>
        <pc:spChg chg="add mod">
          <ac:chgData name="marta lizarbe" userId="f2355f279033af10" providerId="LiveId" clId="{B0182094-4E47-491A-9326-A53C0DBB6ECD}" dt="2022-06-03T04:16:15.751" v="3058" actId="242"/>
          <ac:spMkLst>
            <pc:docMk/>
            <pc:sldMk cId="806398201" sldId="256"/>
            <ac:spMk id="7" creationId="{90B6EA31-F290-1470-DF56-CB8AC4E847A5}"/>
          </ac:spMkLst>
        </pc:spChg>
        <pc:spChg chg="add mod">
          <ac:chgData name="marta lizarbe" userId="f2355f279033af10" providerId="LiveId" clId="{B0182094-4E47-491A-9326-A53C0DBB6ECD}" dt="2022-06-03T04:16:10.770" v="3057" actId="242"/>
          <ac:spMkLst>
            <pc:docMk/>
            <pc:sldMk cId="806398201" sldId="256"/>
            <ac:spMk id="8" creationId="{5ADFAAD2-7E96-A34B-1FCC-62E94FD4C8E3}"/>
          </ac:spMkLst>
        </pc:spChg>
        <pc:spChg chg="add mod">
          <ac:chgData name="marta lizarbe" userId="f2355f279033af10" providerId="LiveId" clId="{B0182094-4E47-491A-9326-A53C0DBB6ECD}" dt="2022-06-03T09:13:15.651" v="4009" actId="20577"/>
          <ac:spMkLst>
            <pc:docMk/>
            <pc:sldMk cId="806398201" sldId="256"/>
            <ac:spMk id="9" creationId="{F6EA1D39-8CC7-BEB9-266B-D441B5F56E39}"/>
          </ac:spMkLst>
        </pc:spChg>
        <pc:spChg chg="add mod">
          <ac:chgData name="marta lizarbe" userId="f2355f279033af10" providerId="LiveId" clId="{B0182094-4E47-491A-9326-A53C0DBB6ECD}" dt="2022-06-03T04:15:45.524" v="3054" actId="242"/>
          <ac:spMkLst>
            <pc:docMk/>
            <pc:sldMk cId="806398201" sldId="256"/>
            <ac:spMk id="10" creationId="{804B0D08-58B1-BEC0-50E8-1F15BE835539}"/>
          </ac:spMkLst>
        </pc:spChg>
        <pc:spChg chg="add mod">
          <ac:chgData name="marta lizarbe" userId="f2355f279033af10" providerId="LiveId" clId="{B0182094-4E47-491A-9326-A53C0DBB6ECD}" dt="2022-06-03T04:15:40.518" v="3053" actId="242"/>
          <ac:spMkLst>
            <pc:docMk/>
            <pc:sldMk cId="806398201" sldId="256"/>
            <ac:spMk id="11" creationId="{01D40C7C-965B-AC88-E48D-E0BBD31FB615}"/>
          </ac:spMkLst>
        </pc:spChg>
        <pc:spChg chg="add mod">
          <ac:chgData name="marta lizarbe" userId="f2355f279033af10" providerId="LiveId" clId="{B0182094-4E47-491A-9326-A53C0DBB6ECD}" dt="2022-06-03T04:20:35.108" v="3991" actId="1076"/>
          <ac:spMkLst>
            <pc:docMk/>
            <pc:sldMk cId="806398201" sldId="256"/>
            <ac:spMk id="12" creationId="{AEEE0481-6495-B725-BCB9-240D95A141F2}"/>
          </ac:spMkLst>
        </pc:spChg>
        <pc:cxnChg chg="add del mod">
          <ac:chgData name="marta lizarbe" userId="f2355f279033af10" providerId="LiveId" clId="{B0182094-4E47-491A-9326-A53C0DBB6ECD}" dt="2022-06-01T07:47:38.657" v="1375" actId="478"/>
          <ac:cxnSpMkLst>
            <pc:docMk/>
            <pc:sldMk cId="806398201" sldId="256"/>
            <ac:cxnSpMk id="14" creationId="{C8227E06-5B40-64BE-2CDC-673E2201C060}"/>
          </ac:cxnSpMkLst>
        </pc:cxnChg>
        <pc:cxnChg chg="add del mod">
          <ac:chgData name="marta lizarbe" userId="f2355f279033af10" providerId="LiveId" clId="{B0182094-4E47-491A-9326-A53C0DBB6ECD}" dt="2022-06-01T07:48:49.113" v="1381" actId="478"/>
          <ac:cxnSpMkLst>
            <pc:docMk/>
            <pc:sldMk cId="806398201" sldId="256"/>
            <ac:cxnSpMk id="19" creationId="{D6042E67-BE6A-DFA7-8FFE-2157DFF648DF}"/>
          </ac:cxnSpMkLst>
        </pc:cxnChg>
        <pc:cxnChg chg="add del mod">
          <ac:chgData name="marta lizarbe" userId="f2355f279033af10" providerId="LiveId" clId="{B0182094-4E47-491A-9326-A53C0DBB6ECD}" dt="2022-06-03T04:11:10.796" v="2838" actId="478"/>
          <ac:cxnSpMkLst>
            <pc:docMk/>
            <pc:sldMk cId="806398201" sldId="256"/>
            <ac:cxnSpMk id="23" creationId="{228FB7A2-7B09-C1D3-BF0B-864BCFCA3BA4}"/>
          </ac:cxnSpMkLst>
        </pc:cxnChg>
        <pc:cxnChg chg="add del mod">
          <ac:chgData name="marta lizarbe" userId="f2355f279033af10" providerId="LiveId" clId="{B0182094-4E47-491A-9326-A53C0DBB6ECD}" dt="2022-06-03T04:14:13.914" v="3042" actId="478"/>
          <ac:cxnSpMkLst>
            <pc:docMk/>
            <pc:sldMk cId="806398201" sldId="256"/>
            <ac:cxnSpMk id="24" creationId="{EDB33829-EF45-611B-B1E8-4393708F2ADB}"/>
          </ac:cxnSpMkLst>
        </pc:cxnChg>
        <pc:cxnChg chg="add del mod">
          <ac:chgData name="marta lizarbe" userId="f2355f279033af10" providerId="LiveId" clId="{B0182094-4E47-491A-9326-A53C0DBB6ECD}" dt="2022-06-03T04:18:30.755" v="3402" actId="478"/>
          <ac:cxnSpMkLst>
            <pc:docMk/>
            <pc:sldMk cId="806398201" sldId="256"/>
            <ac:cxnSpMk id="25" creationId="{294B907F-1D98-C952-1B57-E51D31EF186D}"/>
          </ac:cxnSpMkLst>
        </pc:cxnChg>
        <pc:cxnChg chg="add del mod">
          <ac:chgData name="marta lizarbe" userId="f2355f279033af10" providerId="LiveId" clId="{B0182094-4E47-491A-9326-A53C0DBB6ECD}" dt="2022-06-03T04:12:38.434" v="2916" actId="478"/>
          <ac:cxnSpMkLst>
            <pc:docMk/>
            <pc:sldMk cId="806398201" sldId="256"/>
            <ac:cxnSpMk id="26" creationId="{60585087-E557-5B31-C6D1-1927BA0FB34E}"/>
          </ac:cxnSpMkLst>
        </pc:cxnChg>
        <pc:cxnChg chg="add del mod">
          <ac:chgData name="marta lizarbe" userId="f2355f279033af10" providerId="LiveId" clId="{B0182094-4E47-491A-9326-A53C0DBB6ECD}" dt="2022-06-03T04:13:57.225" v="3037" actId="478"/>
          <ac:cxnSpMkLst>
            <pc:docMk/>
            <pc:sldMk cId="806398201" sldId="256"/>
            <ac:cxnSpMk id="27" creationId="{D9D07192-03FF-FE14-707A-27D15811A6F6}"/>
          </ac:cxnSpMkLst>
        </pc:cxnChg>
        <pc:cxnChg chg="add del mod">
          <ac:chgData name="marta lizarbe" userId="f2355f279033af10" providerId="LiveId" clId="{B0182094-4E47-491A-9326-A53C0DBB6ECD}" dt="2022-06-03T04:14:00.451" v="3038" actId="478"/>
          <ac:cxnSpMkLst>
            <pc:docMk/>
            <pc:sldMk cId="806398201" sldId="256"/>
            <ac:cxnSpMk id="28" creationId="{6196C57F-A809-4A97-7737-3805560EA31F}"/>
          </ac:cxnSpMkLst>
        </pc:cxnChg>
        <pc:cxnChg chg="add del mod">
          <ac:chgData name="marta lizarbe" userId="f2355f279033af10" providerId="LiveId" clId="{B0182094-4E47-491A-9326-A53C0DBB6ECD}" dt="2022-06-03T04:14:02.293" v="3039" actId="478"/>
          <ac:cxnSpMkLst>
            <pc:docMk/>
            <pc:sldMk cId="806398201" sldId="256"/>
            <ac:cxnSpMk id="29" creationId="{5BBB4ECB-71EC-D383-0C7E-78BCDDCB457F}"/>
          </ac:cxnSpMkLst>
        </pc:cxnChg>
        <pc:cxnChg chg="add del mod">
          <ac:chgData name="marta lizarbe" userId="f2355f279033af10" providerId="LiveId" clId="{B0182094-4E47-491A-9326-A53C0DBB6ECD}" dt="2022-06-03T04:14:04.702" v="3040" actId="478"/>
          <ac:cxnSpMkLst>
            <pc:docMk/>
            <pc:sldMk cId="806398201" sldId="256"/>
            <ac:cxnSpMk id="30" creationId="{7C25FB31-78C7-1014-EED7-7D325D616322}"/>
          </ac:cxnSpMkLst>
        </pc:cxnChg>
        <pc:cxnChg chg="add del mod">
          <ac:chgData name="marta lizarbe" userId="f2355f279033af10" providerId="LiveId" clId="{B0182094-4E47-491A-9326-A53C0DBB6ECD}" dt="2022-06-03T04:14:06.477" v="3041" actId="478"/>
          <ac:cxnSpMkLst>
            <pc:docMk/>
            <pc:sldMk cId="806398201" sldId="256"/>
            <ac:cxnSpMk id="31" creationId="{F861D65D-DF6A-FA8E-6FB1-BD610E0749B8}"/>
          </ac:cxnSpMkLst>
        </pc:cxnChg>
        <pc:cxnChg chg="add del mod">
          <ac:chgData name="marta lizarbe" userId="f2355f279033af10" providerId="LiveId" clId="{B0182094-4E47-491A-9326-A53C0DBB6ECD}" dt="2022-06-03T04:11:36.317" v="2843" actId="478"/>
          <ac:cxnSpMkLst>
            <pc:docMk/>
            <pc:sldMk cId="806398201" sldId="256"/>
            <ac:cxnSpMk id="32" creationId="{9F3B1883-1434-3439-106C-19CCB3E812F1}"/>
          </ac:cxnSpMkLst>
        </pc:cxnChg>
        <pc:cxnChg chg="add del mod">
          <ac:chgData name="marta lizarbe" userId="f2355f279033af10" providerId="LiveId" clId="{B0182094-4E47-491A-9326-A53C0DBB6ECD}" dt="2022-06-03T04:14:16.241" v="3043" actId="478"/>
          <ac:cxnSpMkLst>
            <pc:docMk/>
            <pc:sldMk cId="806398201" sldId="256"/>
            <ac:cxnSpMk id="33" creationId="{D6992642-3DC5-97B0-D26E-F9476061E825}"/>
          </ac:cxnSpMkLst>
        </pc:cxnChg>
        <pc:cxnChg chg="add del mod">
          <ac:chgData name="marta lizarbe" userId="f2355f279033af10" providerId="LiveId" clId="{B0182094-4E47-491A-9326-A53C0DBB6ECD}" dt="2022-06-03T04:18:46.414" v="3432" actId="478"/>
          <ac:cxnSpMkLst>
            <pc:docMk/>
            <pc:sldMk cId="806398201" sldId="256"/>
            <ac:cxnSpMk id="36" creationId="{84D17D6B-DC6E-553A-874C-3E4C42F9817D}"/>
          </ac:cxnSpMkLst>
        </pc:cxnChg>
        <pc:cxnChg chg="add del mod">
          <ac:chgData name="marta lizarbe" userId="f2355f279033af10" providerId="LiveId" clId="{B0182094-4E47-491A-9326-A53C0DBB6ECD}" dt="2022-06-03T04:18:21.570" v="3346" actId="478"/>
          <ac:cxnSpMkLst>
            <pc:docMk/>
            <pc:sldMk cId="806398201" sldId="256"/>
            <ac:cxnSpMk id="45" creationId="{588ED8D7-5548-1475-6A09-882EFFFD7ADB}"/>
          </ac:cxnSpMkLst>
        </pc:cxnChg>
        <pc:cxnChg chg="add del mod">
          <ac:chgData name="marta lizarbe" userId="f2355f279033af10" providerId="LiveId" clId="{B0182094-4E47-491A-9326-A53C0DBB6ECD}" dt="2022-06-03T04:18:22.718" v="3347" actId="478"/>
          <ac:cxnSpMkLst>
            <pc:docMk/>
            <pc:sldMk cId="806398201" sldId="256"/>
            <ac:cxnSpMk id="46" creationId="{ED0A9976-3596-DF57-45BA-9B7578706182}"/>
          </ac:cxnSpMkLst>
        </pc:cxnChg>
        <pc:cxnChg chg="add del mod">
          <ac:chgData name="marta lizarbe" userId="f2355f279033af10" providerId="LiveId" clId="{B0182094-4E47-491A-9326-A53C0DBB6ECD}" dt="2022-06-03T04:18:08.131" v="3291" actId="478"/>
          <ac:cxnSpMkLst>
            <pc:docMk/>
            <pc:sldMk cId="806398201" sldId="256"/>
            <ac:cxnSpMk id="47" creationId="{E6D6E020-8FE4-C73F-8BD9-3545A34A24E4}"/>
          </ac:cxnSpMkLst>
        </pc:cxnChg>
        <pc:cxnChg chg="add del mod">
          <ac:chgData name="marta lizarbe" userId="f2355f279033af10" providerId="LiveId" clId="{B0182094-4E47-491A-9326-A53C0DBB6ECD}" dt="2022-06-03T04:18:23.501" v="3348" actId="478"/>
          <ac:cxnSpMkLst>
            <pc:docMk/>
            <pc:sldMk cId="806398201" sldId="256"/>
            <ac:cxnSpMk id="48" creationId="{F4F33A34-5D37-123C-7057-C0AF4FADDF47}"/>
          </ac:cxnSpMkLst>
        </pc:cxnChg>
        <pc:cxnChg chg="add del mod">
          <ac:chgData name="marta lizarbe" userId="f2355f279033af10" providerId="LiveId" clId="{B0182094-4E47-491A-9326-A53C0DBB6ECD}" dt="2022-06-03T04:18:24.273" v="3349" actId="478"/>
          <ac:cxnSpMkLst>
            <pc:docMk/>
            <pc:sldMk cId="806398201" sldId="256"/>
            <ac:cxnSpMk id="49" creationId="{CDB89FEA-5424-9862-00FE-33387157615D}"/>
          </ac:cxnSpMkLst>
        </pc:cxnChg>
        <pc:cxnChg chg="add mod">
          <ac:chgData name="marta lizarbe" userId="f2355f279033af10" providerId="LiveId" clId="{B0182094-4E47-491A-9326-A53C0DBB6ECD}" dt="2022-06-03T04:18:00.533" v="3289" actId="14100"/>
          <ac:cxnSpMkLst>
            <pc:docMk/>
            <pc:sldMk cId="806398201" sldId="256"/>
            <ac:cxnSpMk id="50" creationId="{6F1DB3E1-07A3-8EE4-C5C7-095318BA52AD}"/>
          </ac:cxnSpMkLst>
        </pc:cxnChg>
        <pc:cxnChg chg="add mod">
          <ac:chgData name="marta lizarbe" userId="f2355f279033af10" providerId="LiveId" clId="{B0182094-4E47-491A-9326-A53C0DBB6ECD}" dt="2022-06-03T04:18:16.911" v="3345" actId="1035"/>
          <ac:cxnSpMkLst>
            <pc:docMk/>
            <pc:sldMk cId="806398201" sldId="256"/>
            <ac:cxnSpMk id="54" creationId="{1787BBF5-B8BD-1DB2-BD8C-23657830A906}"/>
          </ac:cxnSpMkLst>
        </pc:cxnChg>
        <pc:cxnChg chg="add mod">
          <ac:chgData name="marta lizarbe" userId="f2355f279033af10" providerId="LiveId" clId="{B0182094-4E47-491A-9326-A53C0DBB6ECD}" dt="2022-06-03T04:18:42.032" v="3431" actId="1036"/>
          <ac:cxnSpMkLst>
            <pc:docMk/>
            <pc:sldMk cId="806398201" sldId="256"/>
            <ac:cxnSpMk id="55" creationId="{8ADE9438-CB62-AE7B-FF62-2BA1974BB2A7}"/>
          </ac:cxnSpMkLst>
        </pc:cxnChg>
        <pc:cxnChg chg="add mod">
          <ac:chgData name="marta lizarbe" userId="f2355f279033af10" providerId="LiveId" clId="{B0182094-4E47-491A-9326-A53C0DBB6ECD}" dt="2022-06-03T04:19:01.722" v="3540" actId="1037"/>
          <ac:cxnSpMkLst>
            <pc:docMk/>
            <pc:sldMk cId="806398201" sldId="256"/>
            <ac:cxnSpMk id="56" creationId="{1760B3D2-C13F-0DF0-98B4-55119C49831D}"/>
          </ac:cxnSpMkLst>
        </pc:cxnChg>
        <pc:cxnChg chg="add mod">
          <ac:chgData name="marta lizarbe" userId="f2355f279033af10" providerId="LiveId" clId="{B0182094-4E47-491A-9326-A53C0DBB6ECD}" dt="2022-06-03T04:19:20.457" v="3613" actId="1037"/>
          <ac:cxnSpMkLst>
            <pc:docMk/>
            <pc:sldMk cId="806398201" sldId="256"/>
            <ac:cxnSpMk id="57" creationId="{A8CA6351-899E-43E4-1E42-BE108C19FA3D}"/>
          </ac:cxnSpMkLst>
        </pc:cxnChg>
        <pc:cxnChg chg="add mod">
          <ac:chgData name="marta lizarbe" userId="f2355f279033af10" providerId="LiveId" clId="{B0182094-4E47-491A-9326-A53C0DBB6ECD}" dt="2022-06-03T04:19:37.233" v="3719" actId="1035"/>
          <ac:cxnSpMkLst>
            <pc:docMk/>
            <pc:sldMk cId="806398201" sldId="256"/>
            <ac:cxnSpMk id="58" creationId="{8F5A432A-1452-24D7-C34D-273F8D7A49D8}"/>
          </ac:cxnSpMkLst>
        </pc:cxnChg>
        <pc:cxnChg chg="add mod">
          <ac:chgData name="marta lizarbe" userId="f2355f279033af10" providerId="LiveId" clId="{B0182094-4E47-491A-9326-A53C0DBB6ECD}" dt="2022-06-03T04:19:58.397" v="3833" actId="1035"/>
          <ac:cxnSpMkLst>
            <pc:docMk/>
            <pc:sldMk cId="806398201" sldId="256"/>
            <ac:cxnSpMk id="59" creationId="{A76CAF58-1648-4A11-B38C-9AA109D02DC9}"/>
          </ac:cxnSpMkLst>
        </pc:cxnChg>
        <pc:cxnChg chg="add mod">
          <ac:chgData name="marta lizarbe" userId="f2355f279033af10" providerId="LiveId" clId="{B0182094-4E47-491A-9326-A53C0DBB6ECD}" dt="2022-06-03T04:20:13.009" v="3886" actId="1037"/>
          <ac:cxnSpMkLst>
            <pc:docMk/>
            <pc:sldMk cId="806398201" sldId="256"/>
            <ac:cxnSpMk id="60" creationId="{95DE8672-5DF4-3EB9-6933-244DEA293ECD}"/>
          </ac:cxnSpMkLst>
        </pc:cxnChg>
        <pc:cxnChg chg="add mod">
          <ac:chgData name="marta lizarbe" userId="f2355f279033af10" providerId="LiveId" clId="{B0182094-4E47-491A-9326-A53C0DBB6ECD}" dt="2022-06-03T04:20:28.214" v="3990" actId="1037"/>
          <ac:cxnSpMkLst>
            <pc:docMk/>
            <pc:sldMk cId="806398201" sldId="256"/>
            <ac:cxnSpMk id="61" creationId="{DB42FA4F-71F3-8F6C-36E2-857601DA45F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257BB8-24D5-3A3D-E0A4-3364B11469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10667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CDB478-78FC-70E1-82E1-7D7A91097B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4267"/>
            </a:lvl1pPr>
            <a:lvl2pPr marL="812810" indent="0" algn="ctr">
              <a:buNone/>
              <a:defRPr sz="3556"/>
            </a:lvl2pPr>
            <a:lvl3pPr marL="1625620" indent="0" algn="ctr">
              <a:buNone/>
              <a:defRPr sz="3200"/>
            </a:lvl3pPr>
            <a:lvl4pPr marL="2438430" indent="0" algn="ctr">
              <a:buNone/>
              <a:defRPr sz="2844"/>
            </a:lvl4pPr>
            <a:lvl5pPr marL="3251241" indent="0" algn="ctr">
              <a:buNone/>
              <a:defRPr sz="2844"/>
            </a:lvl5pPr>
            <a:lvl6pPr marL="4064051" indent="0" algn="ctr">
              <a:buNone/>
              <a:defRPr sz="2844"/>
            </a:lvl6pPr>
            <a:lvl7pPr marL="4876861" indent="0" algn="ctr">
              <a:buNone/>
              <a:defRPr sz="2844"/>
            </a:lvl7pPr>
            <a:lvl8pPr marL="5689671" indent="0" algn="ctr">
              <a:buNone/>
              <a:defRPr sz="2844"/>
            </a:lvl8pPr>
            <a:lvl9pPr marL="6502481" indent="0" algn="ctr">
              <a:buNone/>
              <a:defRPr sz="2844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67F749-022A-58D0-757E-C15B7B038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D2EB-1ADF-4B6B-983E-BF10B1206C29}" type="datetimeFigureOut">
              <a:rPr lang="es-ES" smtClean="0"/>
              <a:t>17/11/2022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5F165C-FE1C-EB88-9294-2256A2AB0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6BBCF1-36A1-D812-69F6-23FBD9F70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03BE-B6B9-4A57-B4AA-CDFA0BFBBE0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6619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B2DDF2-AB5F-F9F3-DA88-5F903FD9F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6E0CC89-F3E4-E13A-C3CC-94F726D32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0E6933-0A4F-7B01-0517-C20D4E0B3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D2EB-1ADF-4B6B-983E-BF10B1206C29}" type="datetimeFigureOut">
              <a:rPr lang="es-ES" smtClean="0"/>
              <a:t>17/11/2022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4A410C-3187-655D-957E-9FE219166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4ED806-3402-358B-CD29-8114B57ED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03BE-B6B9-4A57-B4AA-CDFA0BFBBE0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459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B08AAF3-678D-6398-A3BA-6262221EED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B166CF4-528A-EBC7-E332-39E4C69869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3B7DF2-DB3F-157A-410F-77E599165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D2EB-1ADF-4B6B-983E-BF10B1206C29}" type="datetimeFigureOut">
              <a:rPr lang="es-ES" smtClean="0"/>
              <a:t>17/11/2022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66B255-7CB6-00F8-977E-6D65062B5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0E0FF2-52E0-6AB8-084A-FCBCD28AA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03BE-B6B9-4A57-B4AA-CDFA0BFBBE0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4212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A82A44-1710-B848-B453-CE9077CDB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1C2864-BB5B-8826-1236-EE8218BE3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0FB3A4-A73C-8C1D-0972-F641A079A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D2EB-1ADF-4B6B-983E-BF10B1206C29}" type="datetimeFigureOut">
              <a:rPr lang="es-ES" smtClean="0"/>
              <a:t>17/11/2022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C8AD13-871B-B77A-1D6A-83A2DD39C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9C858D-699B-3266-1D94-8AA31AA8A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03BE-B6B9-4A57-B4AA-CDFA0BFBBE0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41039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2DE8E2-5FB9-872A-6A1C-5354F1DBF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</p:spPr>
        <p:txBody>
          <a:bodyPr anchor="b"/>
          <a:lstStyle>
            <a:lvl1pPr>
              <a:defRPr sz="10667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611FD6-9D18-A872-A22C-41F0B0637D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</p:spPr>
        <p:txBody>
          <a:bodyPr/>
          <a:lstStyle>
            <a:lvl1pPr marL="0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1pPr>
            <a:lvl2pPr marL="812810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764433-4DA8-F1D6-8597-77E40B65E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D2EB-1ADF-4B6B-983E-BF10B1206C29}" type="datetimeFigureOut">
              <a:rPr lang="es-ES" smtClean="0"/>
              <a:t>17/11/2022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637E42-C8DB-A197-E61C-F687802F7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BEBD55-B0EC-43D9-FB83-8EC057427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03BE-B6B9-4A57-B4AA-CDFA0BFBBE0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6054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7FCD8B-D97F-1C0E-F132-28B703F5D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578C9B-5404-8676-F1CB-AFBF10FBCE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35C057A-12DA-521C-9D72-F43273D43B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141DDDD-BE82-0EBE-A68B-92AA7F8E1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D2EB-1ADF-4B6B-983E-BF10B1206C29}" type="datetimeFigureOut">
              <a:rPr lang="es-ES" smtClean="0"/>
              <a:t>17/11/2022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7C8ADBA-9CB1-60FB-365B-567312818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762514F-4C7C-FE7D-571E-DECFF6B6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03BE-B6B9-4A57-B4AA-CDFA0BFBBE0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76895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F1BB43-0573-8313-C310-AF917B6A6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1280D97-8F6C-8BAA-A164-B7DC65033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6E82FD5-A601-18CA-C584-9AD04AA44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8885D7D-3E32-2D9B-9775-EBCD6DC1F5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84029C3-A37E-49F6-D4D6-E04A9AE849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C62CDBF-FA1B-861C-31B6-8F610E4C7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D2EB-1ADF-4B6B-983E-BF10B1206C29}" type="datetimeFigureOut">
              <a:rPr lang="es-ES" smtClean="0"/>
              <a:t>17/11/2022</a:t>
            </a:fld>
            <a:endParaRPr lang="es-E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DAF1AB3-162D-E8CC-AF1D-4AE038B5D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311CB9E-695C-E518-8BCD-66DA28EFB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03BE-B6B9-4A57-B4AA-CDFA0BFBBE0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13070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BD17B-7E9C-4900-DE8A-239AEFB8E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A9F93A1-9E00-7F82-D2AC-F3D92FB6C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D2EB-1ADF-4B6B-983E-BF10B1206C29}" type="datetimeFigureOut">
              <a:rPr lang="es-ES" smtClean="0"/>
              <a:t>17/11/2022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B91302A-B43B-3E24-1EA8-56162E270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82A0480-C5F4-677C-532B-6423CDD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03BE-B6B9-4A57-B4AA-CDFA0BFBBE0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3415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FE2223B-2E55-15FB-1399-9092EA6C1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D2EB-1ADF-4B6B-983E-BF10B1206C29}" type="datetimeFigureOut">
              <a:rPr lang="es-ES" smtClean="0"/>
              <a:t>17/11/2022</a:t>
            </a:fld>
            <a:endParaRPr lang="es-E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1D3426B-FEA7-735A-C194-B862C6D8D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5A1EA5-2ECF-D9FA-F064-37A6DE6D4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03BE-B6B9-4A57-B4AA-CDFA0BFBBE0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04251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AC850A-4BD7-0944-61F3-B13A58B06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DF0173-F8DE-BBA9-2831-356DBD99B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  <a:lvl6pPr>
              <a:defRPr sz="3556"/>
            </a:lvl6pPr>
            <a:lvl7pPr>
              <a:defRPr sz="3556"/>
            </a:lvl7pPr>
            <a:lvl8pPr>
              <a:defRPr sz="3556"/>
            </a:lvl8pPr>
            <a:lvl9pPr>
              <a:defRPr sz="355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335D71-BE3C-700A-AC12-446A9D1F72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94B0854-0DA6-B9E2-9119-5124755AC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D2EB-1ADF-4B6B-983E-BF10B1206C29}" type="datetimeFigureOut">
              <a:rPr lang="es-ES" smtClean="0"/>
              <a:t>17/11/2022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9875400-582C-D1C5-C514-347602F94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F5B6E9-1908-BC3A-60BA-B0D2FF80C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03BE-B6B9-4A57-B4AA-CDFA0BFBBE0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97318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324143-86E0-F592-5728-8772B97A3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E7CA6F2-02FB-C3C4-F317-E2AE67FA54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 marL="0" indent="0">
              <a:buNone/>
              <a:defRPr sz="5689"/>
            </a:lvl1pPr>
            <a:lvl2pPr marL="812810" indent="0">
              <a:buNone/>
              <a:defRPr sz="4978"/>
            </a:lvl2pPr>
            <a:lvl3pPr marL="1625620" indent="0">
              <a:buNone/>
              <a:defRPr sz="4267"/>
            </a:lvl3pPr>
            <a:lvl4pPr marL="2438430" indent="0">
              <a:buNone/>
              <a:defRPr sz="3556"/>
            </a:lvl4pPr>
            <a:lvl5pPr marL="3251241" indent="0">
              <a:buNone/>
              <a:defRPr sz="3556"/>
            </a:lvl5pPr>
            <a:lvl6pPr marL="4064051" indent="0">
              <a:buNone/>
              <a:defRPr sz="3556"/>
            </a:lvl6pPr>
            <a:lvl7pPr marL="4876861" indent="0">
              <a:buNone/>
              <a:defRPr sz="3556"/>
            </a:lvl7pPr>
            <a:lvl8pPr marL="5689671" indent="0">
              <a:buNone/>
              <a:defRPr sz="3556"/>
            </a:lvl8pPr>
            <a:lvl9pPr marL="6502481" indent="0">
              <a:buNone/>
              <a:defRPr sz="3556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CABE0BA-F1FA-558A-52D6-E1B45A1553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59C1EF6-74CD-0D91-5511-C6ED4E001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D2EB-1ADF-4B6B-983E-BF10B1206C29}" type="datetimeFigureOut">
              <a:rPr lang="es-ES" smtClean="0"/>
              <a:t>17/11/2022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8B8EF21-D585-B411-219B-7E051E629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995608-DAED-D674-6080-73FF5BF8D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03BE-B6B9-4A57-B4AA-CDFA0BFBBE0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67982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397EC73-F591-D8CA-06B9-487B4E1E7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0551BE-9FB0-0E4D-D232-E4E68F8B48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8E722D-78DE-D447-4890-6850706185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5D2EB-1ADF-4B6B-983E-BF10B1206C29}" type="datetimeFigureOut">
              <a:rPr lang="es-ES" smtClean="0"/>
              <a:t>17/11/2022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992308-916A-2327-80F6-70BABA381C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7E434D-4992-015C-7E57-A1CEE00C52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03BE-B6B9-4A57-B4AA-CDFA0BFBBE04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49592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625620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05" indent="-406405" algn="l" defTabSz="162562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1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2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3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4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45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26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07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88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1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2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3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4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05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86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67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48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766D55-21F6-274C-C29C-F1E3E2E188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982" y="360000"/>
            <a:ext cx="6480000" cy="720000"/>
          </a:xfrm>
          <a:solidFill>
            <a:schemeClr val="bg1">
              <a:lumMod val="95000"/>
            </a:schemeClr>
          </a:solidFill>
          <a:ln>
            <a:solidFill>
              <a:schemeClr val="tx2"/>
            </a:solidFill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s-E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Fase 1.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Preparación (</a:t>
            </a:r>
            <a:r>
              <a:rPr lang="es-ES" sz="11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Preparation</a:t>
            </a:r>
            <a:r>
              <a:rPr lang="es-E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contactó con uno de los autores del cuestionario y dio su consentimiento para traducir y adaptar el modelo al español y para participar en el proceso de adaptación transcultural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87EA7ADA-B974-12CC-CAC7-255E97A7AF99}"/>
              </a:ext>
            </a:extLst>
          </p:cNvPr>
          <p:cNvSpPr txBox="1">
            <a:spLocks/>
          </p:cNvSpPr>
          <p:nvPr/>
        </p:nvSpPr>
        <p:spPr>
          <a:xfrm>
            <a:off x="208982" y="1530000"/>
            <a:ext cx="6480000" cy="718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16256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6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Fase 2. Traducción </a:t>
            </a:r>
            <a:r>
              <a:rPr lang="es-E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ES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Forward </a:t>
            </a:r>
            <a:r>
              <a:rPr lang="es-ES" sz="11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translation</a:t>
            </a:r>
            <a:r>
              <a:rPr lang="es-E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s-E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Obtención de cuatro traducciones españolas de manera independiente </a:t>
            </a:r>
          </a:p>
          <a:p>
            <a:pPr>
              <a:lnSpc>
                <a:spcPct val="100000"/>
              </a:lnSpc>
            </a:pP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(VE</a:t>
            </a:r>
            <a:r>
              <a:rPr lang="es-E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VE</a:t>
            </a:r>
            <a:r>
              <a:rPr lang="es-E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VE</a:t>
            </a:r>
            <a:r>
              <a:rPr lang="es-E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VE</a:t>
            </a:r>
            <a:r>
              <a:rPr lang="es-E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65CF65F2-DBD2-4B0E-B43A-2424FD83A8A1}"/>
              </a:ext>
            </a:extLst>
          </p:cNvPr>
          <p:cNvSpPr txBox="1">
            <a:spLocks/>
          </p:cNvSpPr>
          <p:nvPr/>
        </p:nvSpPr>
        <p:spPr>
          <a:xfrm>
            <a:off x="208982" y="2700000"/>
            <a:ext cx="6480000" cy="7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16256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6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Fase 3. Conciliación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s-ES" sz="11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Reconciliation</a:t>
            </a:r>
            <a:r>
              <a:rPr lang="es-E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0000"/>
              </a:lnSpc>
            </a:pP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Comparación y unificación de las versiones traducidas  y obtención </a:t>
            </a:r>
          </a:p>
          <a:p>
            <a:pPr>
              <a:lnSpc>
                <a:spcPct val="100000"/>
              </a:lnSpc>
            </a:pP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consenso de la VE</a:t>
            </a:r>
            <a:r>
              <a:rPr lang="es-E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78F6993A-12A8-922F-8CA4-8B674055D9B3}"/>
              </a:ext>
            </a:extLst>
          </p:cNvPr>
          <p:cNvSpPr txBox="1">
            <a:spLocks/>
          </p:cNvSpPr>
          <p:nvPr/>
        </p:nvSpPr>
        <p:spPr>
          <a:xfrm>
            <a:off x="208982" y="3870000"/>
            <a:ext cx="6480000" cy="7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16256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6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Fase 4.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Retro traducción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ES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Back</a:t>
            </a:r>
            <a:r>
              <a:rPr lang="es-E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1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translation</a:t>
            </a:r>
            <a:r>
              <a:rPr lang="es-E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s-E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Retrotraducción conceptual de la nueva versión española (VE</a:t>
            </a:r>
            <a:r>
              <a:rPr lang="es-E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al inglés (VI</a:t>
            </a:r>
            <a:r>
              <a:rPr lang="es-E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 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VI</a:t>
            </a:r>
            <a:r>
              <a:rPr lang="es-E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90B6EA31-F290-1470-DF56-CB8AC4E847A5}"/>
              </a:ext>
            </a:extLst>
          </p:cNvPr>
          <p:cNvSpPr txBox="1">
            <a:spLocks/>
          </p:cNvSpPr>
          <p:nvPr/>
        </p:nvSpPr>
        <p:spPr>
          <a:xfrm>
            <a:off x="208982" y="5040000"/>
            <a:ext cx="6480000" cy="7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16256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6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Fase 5. Revisión de la retro traducción </a:t>
            </a:r>
            <a:r>
              <a:rPr lang="es-E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ES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Back </a:t>
            </a:r>
            <a:r>
              <a:rPr lang="es-ES" sz="11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translation</a:t>
            </a:r>
            <a:r>
              <a:rPr lang="es-ES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1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  <a:r>
              <a:rPr lang="es-E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s-E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Revisar y fusionar las dos versiones (VI</a:t>
            </a:r>
            <a:r>
              <a:rPr lang="es-E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 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VI</a:t>
            </a:r>
            <a:r>
              <a:rPr lang="es-E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en una nueva versión (VI </a:t>
            </a:r>
            <a:r>
              <a:rPr lang="es-ES" sz="11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5ADFAAD2-7E96-A34B-1FCC-62E94FD4C8E3}"/>
              </a:ext>
            </a:extLst>
          </p:cNvPr>
          <p:cNvSpPr txBox="1">
            <a:spLocks/>
          </p:cNvSpPr>
          <p:nvPr/>
        </p:nvSpPr>
        <p:spPr>
          <a:xfrm>
            <a:off x="208982" y="6210000"/>
            <a:ext cx="6480000" cy="7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16256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6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Fase 6. Armonización (</a:t>
            </a:r>
            <a:r>
              <a:rPr lang="es-ES" sz="11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Harmonization</a:t>
            </a:r>
            <a:r>
              <a:rPr lang="es-E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se llevó a cabo porque no existen otras versiones previas </a:t>
            </a:r>
            <a:endParaRPr lang="es-ES" sz="11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F6EA1D39-8CC7-BEB9-266B-D441B5F56E39}"/>
              </a:ext>
            </a:extLst>
          </p:cNvPr>
          <p:cNvSpPr txBox="1">
            <a:spLocks/>
          </p:cNvSpPr>
          <p:nvPr/>
        </p:nvSpPr>
        <p:spPr>
          <a:xfrm>
            <a:off x="208982" y="7380000"/>
            <a:ext cx="6480000" cy="7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16256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6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Fase 7.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Sesión cognitiva </a:t>
            </a:r>
            <a:r>
              <a:rPr lang="es-E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ES" sz="1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Cognitive</a:t>
            </a:r>
            <a:r>
              <a:rPr lang="es-E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1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debriefing</a:t>
            </a:r>
            <a:r>
              <a:rPr lang="es-E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s-E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Testar el instrumento en un panel de seis expertos: Evaluación de la </a:t>
            </a:r>
          </a:p>
          <a:p>
            <a:pPr>
              <a:lnSpc>
                <a:spcPct val="100000"/>
              </a:lnSpc>
            </a:pP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claridad y relevancia de los constructos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804B0D08-58B1-BEC0-50E8-1F15BE835539}"/>
              </a:ext>
            </a:extLst>
          </p:cNvPr>
          <p:cNvSpPr txBox="1">
            <a:spLocks/>
          </p:cNvSpPr>
          <p:nvPr/>
        </p:nvSpPr>
        <p:spPr>
          <a:xfrm>
            <a:off x="208982" y="8550000"/>
            <a:ext cx="6480000" cy="7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16256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6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Fase 8. Revisión de los resultados de la sesión </a:t>
            </a:r>
            <a:r>
              <a:rPr lang="es-E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ES" sz="11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  <a:r>
              <a:rPr lang="es-ES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ES" sz="11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cognitive</a:t>
            </a:r>
            <a:r>
              <a:rPr lang="es-ES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1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debriefing</a:t>
            </a:r>
            <a:r>
              <a:rPr lang="es-ES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1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es-ES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ES" sz="11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finalization</a:t>
            </a:r>
            <a:r>
              <a:rPr lang="es-E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s-E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Cálculo del índice de contenido por constructo y el índice de contenido del modelo</a:t>
            </a:r>
          </a:p>
          <a:p>
            <a:pPr>
              <a:lnSpc>
                <a:spcPct val="100000"/>
              </a:lnSpc>
            </a:pP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Análisis de contenido del cognitive debriefing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01D40C7C-965B-AC88-E48D-E0BBD31FB615}"/>
              </a:ext>
            </a:extLst>
          </p:cNvPr>
          <p:cNvSpPr txBox="1">
            <a:spLocks/>
          </p:cNvSpPr>
          <p:nvPr/>
        </p:nvSpPr>
        <p:spPr>
          <a:xfrm>
            <a:off x="208982" y="9720000"/>
            <a:ext cx="6480000" cy="7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16256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6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Fase 9. Corrección gramatical de la nueva versión (</a:t>
            </a:r>
            <a:r>
              <a:rPr lang="es-ES" sz="11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Proofreading</a:t>
            </a:r>
            <a:r>
              <a:rPr lang="es-E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Corrección formal de la última versión por un investigador lingüista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AEEE0481-6495-B725-BCB9-240D95A141F2}"/>
              </a:ext>
            </a:extLst>
          </p:cNvPr>
          <p:cNvSpPr txBox="1">
            <a:spLocks/>
          </p:cNvSpPr>
          <p:nvPr/>
        </p:nvSpPr>
        <p:spPr>
          <a:xfrm>
            <a:off x="189000" y="10890000"/>
            <a:ext cx="6480000" cy="7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16256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6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s-E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Fase 10. Informe final </a:t>
            </a:r>
            <a:r>
              <a:rPr lang="es-E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ES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 </a:t>
            </a:r>
            <a:r>
              <a:rPr lang="es-ES" sz="11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report</a:t>
            </a:r>
            <a:r>
              <a:rPr lang="es-E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s-E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Realización del informe final detallando el procedimiento aplicado y personas implicadas, además de las decisiones tomadas</a:t>
            </a:r>
          </a:p>
        </p:txBody>
      </p: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6F1DB3E1-07A3-8EE4-C5C7-095318BA52AD}"/>
              </a:ext>
            </a:extLst>
          </p:cNvPr>
          <p:cNvCxnSpPr>
            <a:cxnSpLocks/>
          </p:cNvCxnSpPr>
          <p:nvPr/>
        </p:nvCxnSpPr>
        <p:spPr>
          <a:xfrm>
            <a:off x="3429000" y="1080000"/>
            <a:ext cx="0" cy="43334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787BBF5-B8BD-1DB2-BD8C-23657830A906}"/>
              </a:ext>
            </a:extLst>
          </p:cNvPr>
          <p:cNvCxnSpPr>
            <a:cxnSpLocks/>
          </p:cNvCxnSpPr>
          <p:nvPr/>
        </p:nvCxnSpPr>
        <p:spPr>
          <a:xfrm>
            <a:off x="3429000" y="2255699"/>
            <a:ext cx="0" cy="43334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8ADE9438-CB62-AE7B-FF62-2BA1974BB2A7}"/>
              </a:ext>
            </a:extLst>
          </p:cNvPr>
          <p:cNvCxnSpPr>
            <a:cxnSpLocks/>
          </p:cNvCxnSpPr>
          <p:nvPr/>
        </p:nvCxnSpPr>
        <p:spPr>
          <a:xfrm>
            <a:off x="3429000" y="3428973"/>
            <a:ext cx="0" cy="43334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1760B3D2-C13F-0DF0-98B4-55119C49831D}"/>
              </a:ext>
            </a:extLst>
          </p:cNvPr>
          <p:cNvCxnSpPr>
            <a:cxnSpLocks/>
          </p:cNvCxnSpPr>
          <p:nvPr/>
        </p:nvCxnSpPr>
        <p:spPr>
          <a:xfrm>
            <a:off x="3429000" y="4590731"/>
            <a:ext cx="0" cy="43334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A8CA6351-899E-43E4-1E42-BE108C19FA3D}"/>
              </a:ext>
            </a:extLst>
          </p:cNvPr>
          <p:cNvCxnSpPr>
            <a:cxnSpLocks/>
          </p:cNvCxnSpPr>
          <p:nvPr/>
        </p:nvCxnSpPr>
        <p:spPr>
          <a:xfrm>
            <a:off x="3429000" y="5761053"/>
            <a:ext cx="0" cy="43334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8F5A432A-1452-24D7-C34D-273F8D7A49D8}"/>
              </a:ext>
            </a:extLst>
          </p:cNvPr>
          <p:cNvCxnSpPr>
            <a:cxnSpLocks/>
          </p:cNvCxnSpPr>
          <p:nvPr/>
        </p:nvCxnSpPr>
        <p:spPr>
          <a:xfrm>
            <a:off x="3429000" y="6931667"/>
            <a:ext cx="0" cy="43334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A76CAF58-1648-4A11-B38C-9AA109D02DC9}"/>
              </a:ext>
            </a:extLst>
          </p:cNvPr>
          <p:cNvCxnSpPr>
            <a:cxnSpLocks/>
          </p:cNvCxnSpPr>
          <p:nvPr/>
        </p:nvCxnSpPr>
        <p:spPr>
          <a:xfrm>
            <a:off x="3429000" y="8102727"/>
            <a:ext cx="0" cy="43334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95DE8672-5DF4-3EB9-6933-244DEA293ECD}"/>
              </a:ext>
            </a:extLst>
          </p:cNvPr>
          <p:cNvCxnSpPr>
            <a:cxnSpLocks/>
          </p:cNvCxnSpPr>
          <p:nvPr/>
        </p:nvCxnSpPr>
        <p:spPr>
          <a:xfrm>
            <a:off x="3429000" y="9273341"/>
            <a:ext cx="0" cy="43334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DB42FA4F-71F3-8F6C-36E2-857601DA45F0}"/>
              </a:ext>
            </a:extLst>
          </p:cNvPr>
          <p:cNvCxnSpPr>
            <a:cxnSpLocks/>
          </p:cNvCxnSpPr>
          <p:nvPr/>
        </p:nvCxnSpPr>
        <p:spPr>
          <a:xfrm>
            <a:off x="3429000" y="10441003"/>
            <a:ext cx="0" cy="433346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63982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276</Words>
  <Application>Microsoft Office PowerPoint</Application>
  <PresentationFormat>Panorámica</PresentationFormat>
  <Paragraphs>23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Fase 1. Preparación (Preparation) Se contactó con uno de los autores del cuestionario y dio su consentimiento para traducir y adaptar el modelo al español y para participar en el proceso de adaptación transcultural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FASE 1. Preparación</dc:title>
  <dc:creator>marta lizarbe</dc:creator>
  <cp:lastModifiedBy>X018136</cp:lastModifiedBy>
  <cp:revision>14</cp:revision>
  <dcterms:created xsi:type="dcterms:W3CDTF">2022-06-01T06:57:12Z</dcterms:created>
  <dcterms:modified xsi:type="dcterms:W3CDTF">2022-11-17T10:47:14Z</dcterms:modified>
</cp:coreProperties>
</file>