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1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Siempre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10.3</c:v>
                </c:pt>
                <c:pt idx="2">
                  <c:v>14</c:v>
                </c:pt>
                <c:pt idx="3">
                  <c:v>43</c:v>
                </c:pt>
                <c:pt idx="4">
                  <c:v>5</c:v>
                </c:pt>
                <c:pt idx="5">
                  <c:v>48.8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Casi siempre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0</c:v>
                </c:pt>
                <c:pt idx="1">
                  <c:v>25.6</c:v>
                </c:pt>
                <c:pt idx="2">
                  <c:v>35.4</c:v>
                </c:pt>
                <c:pt idx="3">
                  <c:v>16.5</c:v>
                </c:pt>
                <c:pt idx="4">
                  <c:v>6.2</c:v>
                </c:pt>
                <c:pt idx="5">
                  <c:v>30.7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 veces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2.4</c:v>
                </c:pt>
                <c:pt idx="1">
                  <c:v>42.3</c:v>
                </c:pt>
                <c:pt idx="2">
                  <c:v>39.200000000000003</c:v>
                </c:pt>
                <c:pt idx="3">
                  <c:v>17.7</c:v>
                </c:pt>
                <c:pt idx="4">
                  <c:v>31.3</c:v>
                </c:pt>
                <c:pt idx="5">
                  <c:v>15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Casi nunca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0">
                  <c:v>4.8</c:v>
                </c:pt>
                <c:pt idx="1">
                  <c:v>12.8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12.5</c:v>
                </c:pt>
                <c:pt idx="5">
                  <c:v>3.1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Nunca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Hoja1!$F$2:$F$7</c:f>
              <c:numCache>
                <c:formatCode>General</c:formatCode>
                <c:ptCount val="6"/>
                <c:pt idx="0">
                  <c:v>92.8</c:v>
                </c:pt>
                <c:pt idx="1">
                  <c:v>9</c:v>
                </c:pt>
                <c:pt idx="2">
                  <c:v>6.3</c:v>
                </c:pt>
                <c:pt idx="3">
                  <c:v>17.7</c:v>
                </c:pt>
                <c:pt idx="4">
                  <c:v>45</c:v>
                </c:pt>
                <c:pt idx="5">
                  <c:v>2.4</c:v>
                </c:pt>
              </c:numCache>
            </c:numRef>
          </c:val>
        </c:ser>
        <c:overlap val="100"/>
        <c:axId val="50203648"/>
        <c:axId val="50214400"/>
      </c:barChart>
      <c:catAx>
        <c:axId val="50203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50214400"/>
        <c:crosses val="autoZero"/>
        <c:auto val="1"/>
        <c:lblAlgn val="ctr"/>
        <c:lblOffset val="100"/>
      </c:catAx>
      <c:valAx>
        <c:axId val="502144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50203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1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Siempre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10.3</c:v>
                </c:pt>
                <c:pt idx="2">
                  <c:v>14</c:v>
                </c:pt>
                <c:pt idx="3">
                  <c:v>43</c:v>
                </c:pt>
                <c:pt idx="4">
                  <c:v>5</c:v>
                </c:pt>
                <c:pt idx="5">
                  <c:v>48.8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Casi siempre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0</c:v>
                </c:pt>
                <c:pt idx="1">
                  <c:v>25.6</c:v>
                </c:pt>
                <c:pt idx="2">
                  <c:v>35.4</c:v>
                </c:pt>
                <c:pt idx="3">
                  <c:v>16.5</c:v>
                </c:pt>
                <c:pt idx="4">
                  <c:v>6.2</c:v>
                </c:pt>
                <c:pt idx="5">
                  <c:v>30.7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 veces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2.4</c:v>
                </c:pt>
                <c:pt idx="1">
                  <c:v>42.3</c:v>
                </c:pt>
                <c:pt idx="2">
                  <c:v>39.200000000000003</c:v>
                </c:pt>
                <c:pt idx="3">
                  <c:v>17.7</c:v>
                </c:pt>
                <c:pt idx="4">
                  <c:v>31.3</c:v>
                </c:pt>
                <c:pt idx="5">
                  <c:v>15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Casi nunca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0">
                  <c:v>4.8</c:v>
                </c:pt>
                <c:pt idx="1">
                  <c:v>12.8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12.5</c:v>
                </c:pt>
                <c:pt idx="5">
                  <c:v>3.1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Nunca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Tapones para oídos</c:v>
                </c:pt>
                <c:pt idx="1">
                  <c:v>Restricción sirena E3</c:v>
                </c:pt>
                <c:pt idx="2">
                  <c:v>Restricción sirena E6</c:v>
                </c:pt>
                <c:pt idx="3">
                  <c:v>Atenuador durante la noche</c:v>
                </c:pt>
                <c:pt idx="4">
                  <c:v>Atenuador durante el día</c:v>
                </c:pt>
                <c:pt idx="5">
                  <c:v>Cerrar ventanillas</c:v>
                </c:pt>
              </c:strCache>
            </c:strRef>
          </c:cat>
          <c:val>
            <c:numRef>
              <c:f>Hoja1!$F$2:$F$7</c:f>
              <c:numCache>
                <c:formatCode>General</c:formatCode>
                <c:ptCount val="6"/>
                <c:pt idx="0">
                  <c:v>92.8</c:v>
                </c:pt>
                <c:pt idx="1">
                  <c:v>9</c:v>
                </c:pt>
                <c:pt idx="2">
                  <c:v>6.3</c:v>
                </c:pt>
                <c:pt idx="3">
                  <c:v>17.7</c:v>
                </c:pt>
                <c:pt idx="4">
                  <c:v>45</c:v>
                </c:pt>
                <c:pt idx="5">
                  <c:v>2.4</c:v>
                </c:pt>
              </c:numCache>
            </c:numRef>
          </c:val>
        </c:ser>
        <c:shape val="box"/>
        <c:axId val="84150528"/>
        <c:axId val="86855680"/>
        <c:axId val="0"/>
      </c:bar3DChart>
      <c:catAx>
        <c:axId val="84150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86855680"/>
        <c:crosses val="autoZero"/>
        <c:auto val="1"/>
        <c:lblAlgn val="ctr"/>
        <c:lblOffset val="100"/>
      </c:catAx>
      <c:valAx>
        <c:axId val="8685568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84150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/>
        </p:nvGraphicFramePr>
        <p:xfrm>
          <a:off x="323528" y="908720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/>
        </p:nvGraphicFramePr>
        <p:xfrm>
          <a:off x="323528" y="908720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SBallesteros</cp:lastModifiedBy>
  <cp:revision>8</cp:revision>
  <dcterms:modified xsi:type="dcterms:W3CDTF">2012-05-04T14:57:03Z</dcterms:modified>
</cp:coreProperties>
</file>